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459E-7103-43DF-BC26-A3B870DDC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C70D40-9305-452D-A6AA-42BC5284C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61CD6-EF02-4C67-9548-58F7860D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3E12D-194D-47EA-9772-DE6FB870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310E-ED8C-4A96-B125-05F6DFB7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B659-DE60-4A92-BFAB-20B41F1F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2A7E9-7EBA-4ECC-8A7C-A6C6A8C2F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FFB37-2D03-4B0C-80CF-893E2A65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B1C1-491E-4BB3-81B6-B18147B1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361F2-C33E-45EA-B3BB-A0F956E2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6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5E18B-9B4B-47B7-B8B8-D0BFB7D3F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1166B-BD1A-4537-9DC1-C2F9C1A62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57E78-217C-4E51-8910-3937F9B2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552E-1A1E-49EB-9135-276A8388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12172-8C6F-4D8A-9765-22B7CB51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2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F35A-5F09-4660-BFA5-0B124887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4E0A-D6C3-4B9D-91FE-870C30B88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B494C-4CFD-4EBD-A16B-29E65502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2C5D3-F18B-4D8A-AAC3-55DE1B70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F1ED-8CD3-4521-9D63-4AD417E4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9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09D2-3A4C-4DB0-BF29-2653C6FD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5EE93-3525-4F11-B01F-416FF6818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07E78-5022-4312-8069-80EF4E29F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ECFFD-BA25-41F8-BDCE-899C6D6FF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4526F-3337-4BAD-B705-D59E2D73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0B35-7EE9-4F94-91B2-E86D5F55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682C9-61ED-4E48-A0AB-ADAC662C0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B5AE6-2C95-479E-8BD8-AD6E7B2C4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C845D-86D6-45B4-AA4B-31DE63B1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73E0D-1907-4774-9A23-7185289D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6CD4A-27CB-4AC5-A8B7-D173703E3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D7BF-11AB-47B5-92AA-F6C9C437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F9494-BE33-40F5-B09B-316B0965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04628-80D2-48DC-AC33-76D83AB25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B677A-34D4-4391-8304-F1761C2E50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228C2-85D4-490F-A06E-D8B5B1643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CC4F0-8A96-4FA5-ABCB-0A593C7B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37164-D0EA-4173-BA15-2BAD7B0B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9252D-6179-4D1B-9E58-2C14846A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0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281BE-BBB8-4133-A826-C7AFAF59F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0E8E2-9A14-44E6-B029-9FDE49E60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79EFC8-0A14-48F7-9EEE-E2D6918A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CA1E1-91D1-4682-9528-074FA003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DA4BD-E963-453C-9AB7-6E224AA72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25355-2C44-4D3E-B76C-D53E5794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98FA2-0CB7-4F8C-81FC-A2F4846B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3004-3505-40F7-98C6-455129F7C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C7597-B3EC-4057-8A4D-DCFE8186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D4C13-448B-4E50-88D5-7E3140D5D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58A18-2A78-4E24-8E31-1BFD246E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222CB-362E-4318-BB3D-BD26CE8B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2A5B3-ECA2-4519-B67F-420DA51E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3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7AAE-E8C7-4096-A770-A64AC64AA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0B5F2-1C6F-4389-900E-6AE8D74A2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0972F-786E-4F9E-ACA4-CD40991F7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669B5-B342-4596-ABEF-76287515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72A2F-5100-4703-AD54-BA9F4F0E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0503B-B473-45C8-A1E3-A83190BB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4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AC989-AD53-4832-95BB-D4617892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086E4-243C-403A-B427-5F43C5E68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A8894-A013-4BEE-887F-27196A580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08A58-07FC-45C8-AAD2-F8A8570679D1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DF12E-4A7D-44C1-ABC6-38FE86DA3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CEE0-98DF-4720-BFBE-0B76510B1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7ED2-24F3-4866-839D-58AF6046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240657-859C-4B1D-887F-79D7A90E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err="1">
                <a:latin typeface="+mn-lt"/>
              </a:rPr>
              <a:t>Aktuālākā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problēma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kura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būtu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jārisina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ar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inovatīviem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sociālajiem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pakalpojumiem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Rīgai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kopā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ar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nacionālo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līmeni</a:t>
            </a:r>
            <a:endParaRPr lang="en-US" sz="32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840951-C07B-4226-B9CC-E540556D2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Atbalsts</a:t>
            </a:r>
            <a:r>
              <a:rPr lang="en-US" sz="3200" dirty="0"/>
              <a:t> </a:t>
            </a:r>
            <a:r>
              <a:rPr lang="en-US" sz="3200" dirty="0" err="1"/>
              <a:t>ģimenēm</a:t>
            </a:r>
            <a:r>
              <a:rPr lang="en-US" sz="3200" dirty="0"/>
              <a:t> </a:t>
            </a:r>
            <a:r>
              <a:rPr lang="en-US" sz="3200" dirty="0" err="1"/>
              <a:t>ar</a:t>
            </a:r>
            <a:r>
              <a:rPr lang="en-US" sz="3200" dirty="0"/>
              <a:t> </a:t>
            </a:r>
            <a:r>
              <a:rPr lang="en-US" sz="3200" dirty="0" err="1"/>
              <a:t>bērniem</a:t>
            </a:r>
            <a:r>
              <a:rPr lang="en-US" sz="3200" dirty="0"/>
              <a:t> </a:t>
            </a:r>
            <a:r>
              <a:rPr lang="en-US" sz="3200" dirty="0" err="1"/>
              <a:t>ar</a:t>
            </a:r>
            <a:r>
              <a:rPr lang="en-US" sz="3200" dirty="0"/>
              <a:t> </a:t>
            </a:r>
            <a:r>
              <a:rPr lang="en-US" sz="3200" dirty="0" err="1"/>
              <a:t>funkcionāliem</a:t>
            </a:r>
            <a:r>
              <a:rPr lang="en-US" sz="3200" dirty="0"/>
              <a:t> </a:t>
            </a:r>
            <a:r>
              <a:rPr lang="en-US" sz="3200" dirty="0" err="1"/>
              <a:t>traucējumiem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Integrētu</a:t>
            </a:r>
            <a:r>
              <a:rPr lang="en-US" sz="3200" dirty="0"/>
              <a:t> </a:t>
            </a:r>
            <a:r>
              <a:rPr lang="en-US" sz="3200" dirty="0" err="1"/>
              <a:t>sociālu</a:t>
            </a:r>
            <a:r>
              <a:rPr lang="en-US" sz="3200" dirty="0"/>
              <a:t> </a:t>
            </a:r>
            <a:r>
              <a:rPr lang="en-US" sz="3200" dirty="0" err="1"/>
              <a:t>pakalpojumu</a:t>
            </a:r>
            <a:r>
              <a:rPr lang="en-US" sz="3200" dirty="0"/>
              <a:t> </a:t>
            </a:r>
            <a:r>
              <a:rPr lang="en-US" sz="3200" dirty="0" err="1"/>
              <a:t>attīstīšana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Atbalsts</a:t>
            </a:r>
            <a:r>
              <a:rPr lang="en-US" sz="3200" dirty="0"/>
              <a:t> </a:t>
            </a:r>
            <a:r>
              <a:rPr lang="en-US" sz="3200" dirty="0" err="1"/>
              <a:t>cilvēkiem</a:t>
            </a:r>
            <a:r>
              <a:rPr lang="en-US" sz="3200" dirty="0"/>
              <a:t> </a:t>
            </a:r>
            <a:r>
              <a:rPr lang="en-US" sz="3200" dirty="0" err="1"/>
              <a:t>ar</a:t>
            </a:r>
            <a:r>
              <a:rPr lang="en-US" sz="3200" dirty="0"/>
              <a:t> </a:t>
            </a:r>
            <a:r>
              <a:rPr lang="en-US" sz="3200" dirty="0" err="1"/>
              <a:t>invaliditāti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Atbalsts</a:t>
            </a:r>
            <a:r>
              <a:rPr lang="en-US" sz="3200" dirty="0"/>
              <a:t> </a:t>
            </a:r>
            <a:r>
              <a:rPr lang="en-US" sz="3200" dirty="0" err="1"/>
              <a:t>senioriem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/>
              <a:t>Bezdarba</a:t>
            </a:r>
            <a:r>
              <a:rPr lang="en-US" sz="3200" dirty="0"/>
              <a:t> </a:t>
            </a:r>
            <a:r>
              <a:rPr lang="en-US" sz="3200" dirty="0" err="1"/>
              <a:t>problēmas</a:t>
            </a:r>
            <a:r>
              <a:rPr lang="en-US" sz="3200" dirty="0"/>
              <a:t> </a:t>
            </a:r>
            <a:r>
              <a:rPr lang="en-US" sz="3200" dirty="0" err="1"/>
              <a:t>risināšana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183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44C19-2F19-40C5-888F-D301C01E2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+mn-lt"/>
              </a:rPr>
              <a:t>Aktualitāte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sociālajā</a:t>
            </a:r>
            <a:r>
              <a:rPr lang="en-US" sz="4000" dirty="0">
                <a:latin typeface="+mn-lt"/>
              </a:rPr>
              <a:t> </a:t>
            </a:r>
            <a:r>
              <a:rPr lang="en-US" sz="4000" dirty="0" err="1">
                <a:latin typeface="+mn-lt"/>
              </a:rPr>
              <a:t>politikā</a:t>
            </a:r>
            <a:r>
              <a:rPr lang="en-US" sz="4000" dirty="0">
                <a:latin typeface="+mn-lt"/>
              </a:rPr>
              <a:t> Nr.1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1492D-C73F-4DF8-9567-5574026B1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926" y="2440116"/>
            <a:ext cx="1092614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Sociālā</a:t>
            </a:r>
            <a:r>
              <a:rPr lang="en-US" sz="3600" dirty="0"/>
              <a:t> </a:t>
            </a:r>
            <a:r>
              <a:rPr lang="en-US" sz="3600" dirty="0" err="1"/>
              <a:t>nevienlīdzība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Sociālā</a:t>
            </a:r>
            <a:r>
              <a:rPr lang="en-US" sz="3600" dirty="0"/>
              <a:t> </a:t>
            </a:r>
            <a:r>
              <a:rPr lang="en-US" sz="3600" dirty="0" err="1"/>
              <a:t>darba</a:t>
            </a:r>
            <a:r>
              <a:rPr lang="en-US" sz="3600" dirty="0"/>
              <a:t> </a:t>
            </a:r>
            <a:r>
              <a:rPr lang="en-US" sz="3600" dirty="0" err="1"/>
              <a:t>speciālistu</a:t>
            </a:r>
            <a:r>
              <a:rPr lang="en-US" sz="3600" dirty="0"/>
              <a:t> </a:t>
            </a:r>
            <a:r>
              <a:rPr lang="en-US" sz="3600" dirty="0" err="1"/>
              <a:t>trūkums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Covid-19 </a:t>
            </a:r>
            <a:r>
              <a:rPr lang="en-US" sz="3600" dirty="0" err="1"/>
              <a:t>krīzes</a:t>
            </a:r>
            <a:r>
              <a:rPr lang="en-US" sz="3600" dirty="0"/>
              <a:t> </a:t>
            </a:r>
            <a:r>
              <a:rPr lang="en-US" sz="3600" dirty="0" err="1"/>
              <a:t>problēmu</a:t>
            </a:r>
            <a:r>
              <a:rPr lang="en-US" sz="3600" dirty="0"/>
              <a:t> </a:t>
            </a:r>
            <a:r>
              <a:rPr lang="en-US" sz="3600" dirty="0" err="1"/>
              <a:t>risināšana</a:t>
            </a:r>
            <a:r>
              <a:rPr lang="en-US" sz="3600" dirty="0"/>
              <a:t> un </a:t>
            </a:r>
            <a:r>
              <a:rPr lang="en-US" sz="3600" dirty="0" err="1"/>
              <a:t>seku</a:t>
            </a:r>
            <a:r>
              <a:rPr lang="en-US" sz="3600" dirty="0"/>
              <a:t> </a:t>
            </a:r>
            <a:r>
              <a:rPr lang="en-US" sz="3600" dirty="0" err="1"/>
              <a:t>pārvarēšana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034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D84-9712-43E6-9168-5AA185F7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208787-FD6B-4DDC-8369-3063C35A7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1045" y="403758"/>
            <a:ext cx="9655179" cy="585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1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8539A-42FF-4390-B79D-FE8E4E16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D1F203-6675-471C-B27C-3C5D99A4A9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639" y="504621"/>
            <a:ext cx="10222722" cy="598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3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5696-4D7F-4F6C-B273-C748A195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+mn-lt"/>
              </a:rPr>
              <a:t>Ieteikumi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Rīgas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politiskajai</a:t>
            </a:r>
            <a:r>
              <a:rPr lang="en-US" sz="3600" dirty="0">
                <a:latin typeface="+mn-lt"/>
              </a:rPr>
              <a:t> un </a:t>
            </a:r>
            <a:r>
              <a:rPr lang="en-US" sz="3600" dirty="0" err="1">
                <a:latin typeface="+mn-lt"/>
              </a:rPr>
              <a:t>izpildinstitūciju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vadībai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69632-E7B1-4B2D-8F27-66FEC8FFB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Sadarboties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atbildīgajām</a:t>
            </a:r>
            <a:r>
              <a:rPr lang="en-US" dirty="0"/>
              <a:t> </a:t>
            </a:r>
            <a:r>
              <a:rPr lang="en-US" dirty="0" err="1"/>
              <a:t>ministrijām</a:t>
            </a:r>
            <a:r>
              <a:rPr lang="en-US" dirty="0"/>
              <a:t> un </a:t>
            </a:r>
            <a:r>
              <a:rPr lang="en-US" dirty="0" err="1"/>
              <a:t>nozaru</a:t>
            </a:r>
            <a:r>
              <a:rPr lang="en-US" dirty="0"/>
              <a:t> </a:t>
            </a:r>
            <a:r>
              <a:rPr lang="en-US" dirty="0" err="1"/>
              <a:t>profesionāļiem</a:t>
            </a:r>
            <a:endParaRPr lang="en-US" dirty="0"/>
          </a:p>
          <a:p>
            <a:r>
              <a:rPr lang="en-US" dirty="0" err="1"/>
              <a:t>Investēt</a:t>
            </a:r>
            <a:r>
              <a:rPr lang="en-US" dirty="0"/>
              <a:t> </a:t>
            </a:r>
            <a:r>
              <a:rPr lang="en-US" dirty="0" err="1"/>
              <a:t>sociālās</a:t>
            </a:r>
            <a:r>
              <a:rPr lang="en-US" dirty="0"/>
              <a:t> </a:t>
            </a:r>
            <a:r>
              <a:rPr lang="en-US" dirty="0" err="1"/>
              <a:t>jomas</a:t>
            </a:r>
            <a:r>
              <a:rPr lang="en-US" dirty="0"/>
              <a:t> </a:t>
            </a:r>
            <a:r>
              <a:rPr lang="en-US" dirty="0" err="1"/>
              <a:t>attīstībā</a:t>
            </a:r>
            <a:endParaRPr lang="en-US" dirty="0"/>
          </a:p>
          <a:p>
            <a:r>
              <a:rPr lang="en-US" dirty="0" err="1"/>
              <a:t>Veidot</a:t>
            </a:r>
            <a:r>
              <a:rPr lang="en-US" dirty="0"/>
              <a:t> </a:t>
            </a:r>
            <a:r>
              <a:rPr lang="en-US" dirty="0" err="1"/>
              <a:t>dialogu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sabiedrību</a:t>
            </a:r>
            <a:r>
              <a:rPr lang="en-US" dirty="0"/>
              <a:t> </a:t>
            </a:r>
          </a:p>
          <a:p>
            <a:r>
              <a:rPr lang="en-US" dirty="0" err="1"/>
              <a:t>Nezaudēt</a:t>
            </a:r>
            <a:r>
              <a:rPr lang="en-US" dirty="0"/>
              <a:t> </a:t>
            </a:r>
            <a:r>
              <a:rPr lang="en-US" dirty="0" err="1"/>
              <a:t>politisko</a:t>
            </a:r>
            <a:r>
              <a:rPr lang="en-US" dirty="0"/>
              <a:t> </a:t>
            </a:r>
            <a:r>
              <a:rPr lang="en-US" dirty="0" err="1"/>
              <a:t>atbalstu</a:t>
            </a:r>
            <a:r>
              <a:rPr lang="en-US" dirty="0"/>
              <a:t> </a:t>
            </a:r>
            <a:r>
              <a:rPr lang="en-US" dirty="0" err="1"/>
              <a:t>pētījumos</a:t>
            </a:r>
            <a:r>
              <a:rPr lang="en-US" dirty="0"/>
              <a:t> </a:t>
            </a:r>
            <a:r>
              <a:rPr lang="en-US" dirty="0" err="1"/>
              <a:t>balstītu</a:t>
            </a:r>
            <a:r>
              <a:rPr lang="en-US" dirty="0"/>
              <a:t> </a:t>
            </a:r>
            <a:r>
              <a:rPr lang="en-US" dirty="0" err="1"/>
              <a:t>sociālo</a:t>
            </a:r>
            <a:r>
              <a:rPr lang="en-US" dirty="0"/>
              <a:t> </a:t>
            </a:r>
            <a:r>
              <a:rPr lang="en-US" dirty="0" err="1"/>
              <a:t>pakalpojumu</a:t>
            </a:r>
            <a:r>
              <a:rPr lang="en-US" dirty="0"/>
              <a:t> </a:t>
            </a:r>
            <a:r>
              <a:rPr lang="en-US" dirty="0" err="1"/>
              <a:t>attīstīšanā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lv-LV" dirty="0"/>
              <a:t>Paldies par atbalstu un ieinteresētību labklājības jomas attīstībā! Novēlu turpmāku ciešu sadarbību visos līmeņos. Nebaidīties pieņemt lēmumus jaunu sociālo pakalpojumu izveides atbalstam</a:t>
            </a:r>
            <a:r>
              <a:rPr lang="en-US" dirty="0"/>
              <a:t>”</a:t>
            </a:r>
            <a:r>
              <a:rPr lang="lv-LV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7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</Words>
  <Application>Microsoft Office PowerPoint</Application>
  <PresentationFormat>Platekrāna</PresentationFormat>
  <Paragraphs>18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Aktuālākā problēma, kura būtu jārisina ar inovatīviem sociālajiem pakalpojumiem Rīgai kopā ar nacionālo līmeni</vt:lpstr>
      <vt:lpstr>Aktualitāte sociālajā politikā Nr.1</vt:lpstr>
      <vt:lpstr>PowerPoint prezentācija</vt:lpstr>
      <vt:lpstr>PowerPoint prezentācija</vt:lpstr>
      <vt:lpstr>Ieteikumi Rīgas politiskajai un izpildinstitūciju vadībai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Aktuālākā problēma, kura būtu jārisina ar inovatīviem sociālajiem pakalpojumiem Rīgai kopā ar nacionālo līmeni</dc:title>
  <dc:creator>juros</dc:creator>
  <cp:lastModifiedBy>Lita Brice</cp:lastModifiedBy>
  <cp:revision>6</cp:revision>
  <dcterms:created xsi:type="dcterms:W3CDTF">2021-03-05T12:48:30Z</dcterms:created>
  <dcterms:modified xsi:type="dcterms:W3CDTF">2021-03-08T11:16:32Z</dcterms:modified>
</cp:coreProperties>
</file>